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9"/>
  </p:notesMasterIdLst>
  <p:handoutMasterIdLst>
    <p:handoutMasterId r:id="rId10"/>
  </p:handoutMasterIdLst>
  <p:sldIdLst>
    <p:sldId id="256" r:id="rId2"/>
    <p:sldId id="362" r:id="rId3"/>
    <p:sldId id="361" r:id="rId4"/>
    <p:sldId id="360" r:id="rId5"/>
    <p:sldId id="352" r:id="rId6"/>
    <p:sldId id="350" r:id="rId7"/>
    <p:sldId id="31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983" autoAdjust="0"/>
  </p:normalViewPr>
  <p:slideViewPr>
    <p:cSldViewPr snapToGrid="0" snapToObjects="1">
      <p:cViewPr>
        <p:scale>
          <a:sx n="94" d="100"/>
          <a:sy n="94" d="100"/>
        </p:scale>
        <p:origin x="-560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93A3A-9A9F-5046-BBCB-898DDF77D372}" type="datetimeFigureOut">
              <a:rPr lang="en-US" smtClean="0"/>
              <a:t>16-01-05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2722B-2676-5A40-9BF6-F122CBCFA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979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96617-1845-8248-9973-CB73ED6EDC38}" type="datetimeFigureOut">
              <a:rPr lang="en-US" smtClean="0"/>
              <a:t>16-01-05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58211-58D2-094C-8339-9DC555FBA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77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34A9-811C-7C48-8801-6A51085CE6A4}" type="datetime1">
              <a:rPr lang="en-CA" smtClean="0"/>
              <a:t>16-01-05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3259-49E4-A84F-BE7D-6D246B97B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20D1-9B08-2C4B-9DE7-977C8A42F0AF}" type="datetime1">
              <a:rPr lang="en-CA" smtClean="0"/>
              <a:t>16-01-05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3259-49E4-A84F-BE7D-6D246B97B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45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AA5F5-6230-D240-81EC-FA90C313E78F}" type="datetime1">
              <a:rPr lang="en-CA" smtClean="0"/>
              <a:t>16-01-05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3259-49E4-A84F-BE7D-6D246B97B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5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A00C-08C5-F74F-9A2E-778DA96FA8AC}" type="datetime1">
              <a:rPr lang="en-CA" smtClean="0"/>
              <a:t>16-01-05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3259-49E4-A84F-BE7D-6D246B97B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36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6479-670E-3B49-9457-BAD8FE037E6F}" type="datetime1">
              <a:rPr lang="en-CA" smtClean="0"/>
              <a:t>16-01-05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3259-49E4-A84F-BE7D-6D246B97B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DC94-2589-0646-93E6-326F353BC67B}" type="datetime1">
              <a:rPr lang="en-CA" smtClean="0"/>
              <a:t>16-01-05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3259-49E4-A84F-BE7D-6D246B97B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4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4A99-23F5-8B46-A33C-F7A636685150}" type="datetime1">
              <a:rPr lang="en-CA" smtClean="0"/>
              <a:t>16-01-05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3259-49E4-A84F-BE7D-6D246B97B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76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DBA4F-74F5-EC4B-9DD8-3DAADF8666DB}" type="datetime1">
              <a:rPr lang="en-CA" smtClean="0"/>
              <a:t>16-01-05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3259-49E4-A84F-BE7D-6D246B97B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4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5813C-B87F-AB40-B313-84C8FA0436A3}" type="datetime1">
              <a:rPr lang="en-CA" smtClean="0"/>
              <a:t>16-01-05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3259-49E4-A84F-BE7D-6D246B97B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30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532E4-B81D-3442-9D1D-FEF596D44B70}" type="datetime1">
              <a:rPr lang="en-CA" smtClean="0"/>
              <a:t>16-01-05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3259-49E4-A84F-BE7D-6D246B97B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9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309F-12AB-D245-9071-9946AE747428}" type="datetime1">
              <a:rPr lang="en-CA" smtClean="0"/>
              <a:t>16-01-05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3259-49E4-A84F-BE7D-6D246B97B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03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</a:schemeClr>
            </a:gs>
            <a:gs pos="100000">
              <a:schemeClr val="bg1">
                <a:lumMod val="9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1"/>
            <a:ext cx="9144000" cy="12558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740"/>
            <a:ext cx="9144000" cy="1256632"/>
          </a:xfrm>
          <a:prstGeom prst="rect">
            <a:avLst/>
          </a:prstGeom>
          <a:solidFill>
            <a:schemeClr val="tx2">
              <a:lumMod val="75000"/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73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4D859-4A37-7144-8F69-397A10E51CFF}" type="datetime1">
              <a:rPr lang="en-CA" smtClean="0"/>
              <a:t>16-01-05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43259-49E4-A84F-BE7D-6D246B97B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2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mp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72" y="1044530"/>
            <a:ext cx="7913667" cy="5742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Whitebox</a:t>
            </a:r>
            <a:r>
              <a:rPr lang="en-US" dirty="0">
                <a:solidFill>
                  <a:schemeClr val="bg1"/>
                </a:solidFill>
              </a:rPr>
              <a:t> Geospatial Analysis Tools Project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and Open-Access GIS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65340"/>
            <a:ext cx="6400800" cy="1752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John Lindsay, Ph.D.</a:t>
            </a:r>
          </a:p>
          <a:p>
            <a:r>
              <a:rPr lang="en-US" dirty="0" smtClean="0"/>
              <a:t>University of Guelph</a:t>
            </a:r>
          </a:p>
          <a:p>
            <a:endParaRPr lang="en-US" dirty="0" smtClean="0"/>
          </a:p>
          <a:p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smtClean="0"/>
              <a:t>January</a:t>
            </a:r>
            <a:r>
              <a:rPr lang="en-US" sz="2400" i="1" smtClean="0"/>
              <a:t> 15, </a:t>
            </a:r>
            <a:r>
              <a:rPr lang="en-US" sz="2400" i="1" dirty="0" smtClean="0"/>
              <a:t>2016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178"/>
            <a:ext cx="851254" cy="1276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55" y="0"/>
            <a:ext cx="8292745" cy="130610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3259-49E4-A84F-BE7D-6D246B97BE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66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3259-49E4-A84F-BE7D-6D246B97BE6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9144000" cy="384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5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3259-49E4-A84F-BE7D-6D246B97BE6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0"/>
            <a:ext cx="4022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5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Whitebox GAT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3259-49E4-A84F-BE7D-6D246B97BE6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2908"/>
            <a:ext cx="9144000" cy="553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1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Off-terrain Objects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41" y="1605930"/>
            <a:ext cx="3751104" cy="3751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75" y="1605930"/>
            <a:ext cx="3751104" cy="375110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3259-49E4-A84F-BE7D-6D246B97BE67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7741" y="5367532"/>
            <a:ext cx="311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last-return </a:t>
            </a:r>
            <a:r>
              <a:rPr lang="en-US" dirty="0" err="1" smtClean="0"/>
              <a:t>LiDAR</a:t>
            </a:r>
            <a:r>
              <a:rPr lang="en-US" dirty="0" smtClean="0"/>
              <a:t> DEM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42875" y="5367532"/>
            <a:ext cx="319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Bare-Earth DEM created using </a:t>
            </a:r>
            <a:br>
              <a:rPr lang="en-US" dirty="0" smtClean="0"/>
            </a:br>
            <a:r>
              <a:rPr lang="en-US" dirty="0" smtClean="0"/>
              <a:t>‘remove off-terrain objects’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084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/>
          <p:cNvSpPr/>
          <p:nvPr/>
        </p:nvSpPr>
        <p:spPr>
          <a:xfrm>
            <a:off x="2418627" y="4998376"/>
            <a:ext cx="1947391" cy="1386270"/>
          </a:xfrm>
          <a:custGeom>
            <a:avLst/>
            <a:gdLst>
              <a:gd name="connsiteX0" fmla="*/ 0 w 4584879"/>
              <a:gd name="connsiteY0" fmla="*/ 0 h 3090930"/>
              <a:gd name="connsiteX1" fmla="*/ 888642 w 4584879"/>
              <a:gd name="connsiteY1" fmla="*/ 1493949 h 3090930"/>
              <a:gd name="connsiteX2" fmla="*/ 1468192 w 4584879"/>
              <a:gd name="connsiteY2" fmla="*/ 1004552 h 3090930"/>
              <a:gd name="connsiteX3" fmla="*/ 1790164 w 4584879"/>
              <a:gd name="connsiteY3" fmla="*/ 1712890 h 3090930"/>
              <a:gd name="connsiteX4" fmla="*/ 2176530 w 4584879"/>
              <a:gd name="connsiteY4" fmla="*/ 1416676 h 3090930"/>
              <a:gd name="connsiteX5" fmla="*/ 3554569 w 4584879"/>
              <a:gd name="connsiteY5" fmla="*/ 2807594 h 3090930"/>
              <a:gd name="connsiteX6" fmla="*/ 4584879 w 4584879"/>
              <a:gd name="connsiteY6" fmla="*/ 3090930 h 3090930"/>
              <a:gd name="connsiteX0" fmla="*/ 83712 w 4668591"/>
              <a:gd name="connsiteY0" fmla="*/ 145960 h 3236890"/>
              <a:gd name="connsiteX1" fmla="*/ 148107 w 4668591"/>
              <a:gd name="connsiteY1" fmla="*/ 248991 h 3236890"/>
              <a:gd name="connsiteX2" fmla="*/ 972354 w 4668591"/>
              <a:gd name="connsiteY2" fmla="*/ 1639909 h 3236890"/>
              <a:gd name="connsiteX3" fmla="*/ 1551904 w 4668591"/>
              <a:gd name="connsiteY3" fmla="*/ 1150512 h 3236890"/>
              <a:gd name="connsiteX4" fmla="*/ 1873876 w 4668591"/>
              <a:gd name="connsiteY4" fmla="*/ 1858850 h 3236890"/>
              <a:gd name="connsiteX5" fmla="*/ 2260242 w 4668591"/>
              <a:gd name="connsiteY5" fmla="*/ 1562636 h 3236890"/>
              <a:gd name="connsiteX6" fmla="*/ 3638281 w 4668591"/>
              <a:gd name="connsiteY6" fmla="*/ 2953554 h 3236890"/>
              <a:gd name="connsiteX7" fmla="*/ 4668591 w 4668591"/>
              <a:gd name="connsiteY7" fmla="*/ 3236890 h 3236890"/>
              <a:gd name="connsiteX0" fmla="*/ 88005 w 4672884"/>
              <a:gd name="connsiteY0" fmla="*/ 0 h 3090930"/>
              <a:gd name="connsiteX1" fmla="*/ 62247 w 4672884"/>
              <a:gd name="connsiteY1" fmla="*/ 1012987 h 3090930"/>
              <a:gd name="connsiteX2" fmla="*/ 152400 w 4672884"/>
              <a:gd name="connsiteY2" fmla="*/ 103031 h 3090930"/>
              <a:gd name="connsiteX3" fmla="*/ 976647 w 4672884"/>
              <a:gd name="connsiteY3" fmla="*/ 1493949 h 3090930"/>
              <a:gd name="connsiteX4" fmla="*/ 1556197 w 4672884"/>
              <a:gd name="connsiteY4" fmla="*/ 1004552 h 3090930"/>
              <a:gd name="connsiteX5" fmla="*/ 1878169 w 4672884"/>
              <a:gd name="connsiteY5" fmla="*/ 1712890 h 3090930"/>
              <a:gd name="connsiteX6" fmla="*/ 2264535 w 4672884"/>
              <a:gd name="connsiteY6" fmla="*/ 1416676 h 3090930"/>
              <a:gd name="connsiteX7" fmla="*/ 3642574 w 4672884"/>
              <a:gd name="connsiteY7" fmla="*/ 2807594 h 3090930"/>
              <a:gd name="connsiteX8" fmla="*/ 4672884 w 4672884"/>
              <a:gd name="connsiteY8" fmla="*/ 3090930 h 3090930"/>
              <a:gd name="connsiteX0" fmla="*/ 36490 w 4621369"/>
              <a:gd name="connsiteY0" fmla="*/ 0 h 3090930"/>
              <a:gd name="connsiteX1" fmla="*/ 10732 w 4621369"/>
              <a:gd name="connsiteY1" fmla="*/ 1012987 h 3090930"/>
              <a:gd name="connsiteX2" fmla="*/ 100885 w 4621369"/>
              <a:gd name="connsiteY2" fmla="*/ 103031 h 3090930"/>
              <a:gd name="connsiteX3" fmla="*/ 925132 w 4621369"/>
              <a:gd name="connsiteY3" fmla="*/ 1493949 h 3090930"/>
              <a:gd name="connsiteX4" fmla="*/ 1504682 w 4621369"/>
              <a:gd name="connsiteY4" fmla="*/ 1004552 h 3090930"/>
              <a:gd name="connsiteX5" fmla="*/ 1826654 w 4621369"/>
              <a:gd name="connsiteY5" fmla="*/ 1712890 h 3090930"/>
              <a:gd name="connsiteX6" fmla="*/ 2213020 w 4621369"/>
              <a:gd name="connsiteY6" fmla="*/ 1416676 h 3090930"/>
              <a:gd name="connsiteX7" fmla="*/ 3591059 w 4621369"/>
              <a:gd name="connsiteY7" fmla="*/ 2807594 h 3090930"/>
              <a:gd name="connsiteX8" fmla="*/ 4621369 w 4621369"/>
              <a:gd name="connsiteY8" fmla="*/ 3090930 h 3090930"/>
              <a:gd name="connsiteX0" fmla="*/ 36490 w 4621369"/>
              <a:gd name="connsiteY0" fmla="*/ 2540151 h 2987899"/>
              <a:gd name="connsiteX1" fmla="*/ 10732 w 4621369"/>
              <a:gd name="connsiteY1" fmla="*/ 909956 h 2987899"/>
              <a:gd name="connsiteX2" fmla="*/ 100885 w 4621369"/>
              <a:gd name="connsiteY2" fmla="*/ 0 h 2987899"/>
              <a:gd name="connsiteX3" fmla="*/ 925132 w 4621369"/>
              <a:gd name="connsiteY3" fmla="*/ 1390918 h 2987899"/>
              <a:gd name="connsiteX4" fmla="*/ 1504682 w 4621369"/>
              <a:gd name="connsiteY4" fmla="*/ 901521 h 2987899"/>
              <a:gd name="connsiteX5" fmla="*/ 1826654 w 4621369"/>
              <a:gd name="connsiteY5" fmla="*/ 1609859 h 2987899"/>
              <a:gd name="connsiteX6" fmla="*/ 2213020 w 4621369"/>
              <a:gd name="connsiteY6" fmla="*/ 1313645 h 2987899"/>
              <a:gd name="connsiteX7" fmla="*/ 3591059 w 4621369"/>
              <a:gd name="connsiteY7" fmla="*/ 2704563 h 2987899"/>
              <a:gd name="connsiteX8" fmla="*/ 4621369 w 4621369"/>
              <a:gd name="connsiteY8" fmla="*/ 2987899 h 2987899"/>
              <a:gd name="connsiteX0" fmla="*/ 83712 w 4668591"/>
              <a:gd name="connsiteY0" fmla="*/ 2731690 h 3179438"/>
              <a:gd name="connsiteX1" fmla="*/ 148107 w 4668591"/>
              <a:gd name="connsiteY1" fmla="*/ 191539 h 3179438"/>
              <a:gd name="connsiteX2" fmla="*/ 972354 w 4668591"/>
              <a:gd name="connsiteY2" fmla="*/ 1582457 h 3179438"/>
              <a:gd name="connsiteX3" fmla="*/ 1551904 w 4668591"/>
              <a:gd name="connsiteY3" fmla="*/ 1093060 h 3179438"/>
              <a:gd name="connsiteX4" fmla="*/ 1873876 w 4668591"/>
              <a:gd name="connsiteY4" fmla="*/ 1801398 h 3179438"/>
              <a:gd name="connsiteX5" fmla="*/ 2260242 w 4668591"/>
              <a:gd name="connsiteY5" fmla="*/ 1505184 h 3179438"/>
              <a:gd name="connsiteX6" fmla="*/ 3638281 w 4668591"/>
              <a:gd name="connsiteY6" fmla="*/ 2896102 h 3179438"/>
              <a:gd name="connsiteX7" fmla="*/ 4668591 w 4668591"/>
              <a:gd name="connsiteY7" fmla="*/ 3179438 h 3179438"/>
              <a:gd name="connsiteX0" fmla="*/ 0 w 4584879"/>
              <a:gd name="connsiteY0" fmla="*/ 2731690 h 3179438"/>
              <a:gd name="connsiteX1" fmla="*/ 64395 w 4584879"/>
              <a:gd name="connsiteY1" fmla="*/ 191539 h 3179438"/>
              <a:gd name="connsiteX2" fmla="*/ 888642 w 4584879"/>
              <a:gd name="connsiteY2" fmla="*/ 1582457 h 3179438"/>
              <a:gd name="connsiteX3" fmla="*/ 1468192 w 4584879"/>
              <a:gd name="connsiteY3" fmla="*/ 1093060 h 3179438"/>
              <a:gd name="connsiteX4" fmla="*/ 1790164 w 4584879"/>
              <a:gd name="connsiteY4" fmla="*/ 1801398 h 3179438"/>
              <a:gd name="connsiteX5" fmla="*/ 2176530 w 4584879"/>
              <a:gd name="connsiteY5" fmla="*/ 1505184 h 3179438"/>
              <a:gd name="connsiteX6" fmla="*/ 3554569 w 4584879"/>
              <a:gd name="connsiteY6" fmla="*/ 2896102 h 3179438"/>
              <a:gd name="connsiteX7" fmla="*/ 4584879 w 4584879"/>
              <a:gd name="connsiteY7" fmla="*/ 3179438 h 3179438"/>
              <a:gd name="connsiteX0" fmla="*/ 0 w 4584879"/>
              <a:gd name="connsiteY0" fmla="*/ 2731690 h 3179438"/>
              <a:gd name="connsiteX1" fmla="*/ 285720 w 4584879"/>
              <a:gd name="connsiteY1" fmla="*/ 3085843 h 3179438"/>
              <a:gd name="connsiteX2" fmla="*/ 64395 w 4584879"/>
              <a:gd name="connsiteY2" fmla="*/ 191539 h 3179438"/>
              <a:gd name="connsiteX3" fmla="*/ 888642 w 4584879"/>
              <a:gd name="connsiteY3" fmla="*/ 1582457 h 3179438"/>
              <a:gd name="connsiteX4" fmla="*/ 1468192 w 4584879"/>
              <a:gd name="connsiteY4" fmla="*/ 1093060 h 3179438"/>
              <a:gd name="connsiteX5" fmla="*/ 1790164 w 4584879"/>
              <a:gd name="connsiteY5" fmla="*/ 1801398 h 3179438"/>
              <a:gd name="connsiteX6" fmla="*/ 2176530 w 4584879"/>
              <a:gd name="connsiteY6" fmla="*/ 1505184 h 3179438"/>
              <a:gd name="connsiteX7" fmla="*/ 3554569 w 4584879"/>
              <a:gd name="connsiteY7" fmla="*/ 2896102 h 3179438"/>
              <a:gd name="connsiteX8" fmla="*/ 4584879 w 4584879"/>
              <a:gd name="connsiteY8" fmla="*/ 3179438 h 3179438"/>
              <a:gd name="connsiteX0" fmla="*/ 221325 w 4520484"/>
              <a:gd name="connsiteY0" fmla="*/ 3085843 h 3179438"/>
              <a:gd name="connsiteX1" fmla="*/ 0 w 4520484"/>
              <a:gd name="connsiteY1" fmla="*/ 191539 h 3179438"/>
              <a:gd name="connsiteX2" fmla="*/ 824247 w 4520484"/>
              <a:gd name="connsiteY2" fmla="*/ 1582457 h 3179438"/>
              <a:gd name="connsiteX3" fmla="*/ 1403797 w 4520484"/>
              <a:gd name="connsiteY3" fmla="*/ 1093060 h 3179438"/>
              <a:gd name="connsiteX4" fmla="*/ 1725769 w 4520484"/>
              <a:gd name="connsiteY4" fmla="*/ 1801398 h 3179438"/>
              <a:gd name="connsiteX5" fmla="*/ 2112135 w 4520484"/>
              <a:gd name="connsiteY5" fmla="*/ 1505184 h 3179438"/>
              <a:gd name="connsiteX6" fmla="*/ 3490174 w 4520484"/>
              <a:gd name="connsiteY6" fmla="*/ 2896102 h 3179438"/>
              <a:gd name="connsiteX7" fmla="*/ 4520484 w 4520484"/>
              <a:gd name="connsiteY7" fmla="*/ 3179438 h 3179438"/>
              <a:gd name="connsiteX0" fmla="*/ 221325 w 3490174"/>
              <a:gd name="connsiteY0" fmla="*/ 3085843 h 3085843"/>
              <a:gd name="connsiteX1" fmla="*/ 0 w 3490174"/>
              <a:gd name="connsiteY1" fmla="*/ 191539 h 3085843"/>
              <a:gd name="connsiteX2" fmla="*/ 824247 w 3490174"/>
              <a:gd name="connsiteY2" fmla="*/ 1582457 h 3085843"/>
              <a:gd name="connsiteX3" fmla="*/ 1403797 w 3490174"/>
              <a:gd name="connsiteY3" fmla="*/ 1093060 h 3085843"/>
              <a:gd name="connsiteX4" fmla="*/ 1725769 w 3490174"/>
              <a:gd name="connsiteY4" fmla="*/ 1801398 h 3085843"/>
              <a:gd name="connsiteX5" fmla="*/ 2112135 w 3490174"/>
              <a:gd name="connsiteY5" fmla="*/ 1505184 h 3085843"/>
              <a:gd name="connsiteX6" fmla="*/ 3490174 w 3490174"/>
              <a:gd name="connsiteY6" fmla="*/ 2896102 h 3085843"/>
              <a:gd name="connsiteX0" fmla="*/ 221325 w 3490174"/>
              <a:gd name="connsiteY0" fmla="*/ 3085843 h 3085843"/>
              <a:gd name="connsiteX1" fmla="*/ 0 w 3490174"/>
              <a:gd name="connsiteY1" fmla="*/ 191539 h 3085843"/>
              <a:gd name="connsiteX2" fmla="*/ 824247 w 3490174"/>
              <a:gd name="connsiteY2" fmla="*/ 1582457 h 3085843"/>
              <a:gd name="connsiteX3" fmla="*/ 1403797 w 3490174"/>
              <a:gd name="connsiteY3" fmla="*/ 1093060 h 3085843"/>
              <a:gd name="connsiteX4" fmla="*/ 1725769 w 3490174"/>
              <a:gd name="connsiteY4" fmla="*/ 1801398 h 3085843"/>
              <a:gd name="connsiteX5" fmla="*/ 2112135 w 3490174"/>
              <a:gd name="connsiteY5" fmla="*/ 1505184 h 3085843"/>
              <a:gd name="connsiteX6" fmla="*/ 3490174 w 3490174"/>
              <a:gd name="connsiteY6" fmla="*/ 2896102 h 3085843"/>
              <a:gd name="connsiteX7" fmla="*/ 221325 w 3490174"/>
              <a:gd name="connsiteY7" fmla="*/ 3085843 h 3085843"/>
              <a:gd name="connsiteX0" fmla="*/ 221325 w 3490174"/>
              <a:gd name="connsiteY0" fmla="*/ 2871505 h 2896102"/>
              <a:gd name="connsiteX1" fmla="*/ 0 w 3490174"/>
              <a:gd name="connsiteY1" fmla="*/ 191539 h 2896102"/>
              <a:gd name="connsiteX2" fmla="*/ 824247 w 3490174"/>
              <a:gd name="connsiteY2" fmla="*/ 1582457 h 2896102"/>
              <a:gd name="connsiteX3" fmla="*/ 1403797 w 3490174"/>
              <a:gd name="connsiteY3" fmla="*/ 1093060 h 2896102"/>
              <a:gd name="connsiteX4" fmla="*/ 1725769 w 3490174"/>
              <a:gd name="connsiteY4" fmla="*/ 1801398 h 2896102"/>
              <a:gd name="connsiteX5" fmla="*/ 2112135 w 3490174"/>
              <a:gd name="connsiteY5" fmla="*/ 1505184 h 2896102"/>
              <a:gd name="connsiteX6" fmla="*/ 3490174 w 3490174"/>
              <a:gd name="connsiteY6" fmla="*/ 2896102 h 2896102"/>
              <a:gd name="connsiteX7" fmla="*/ 221325 w 3490174"/>
              <a:gd name="connsiteY7" fmla="*/ 2871505 h 2896102"/>
              <a:gd name="connsiteX0" fmla="*/ 6979 w 3490174"/>
              <a:gd name="connsiteY0" fmla="*/ 2871505 h 2896102"/>
              <a:gd name="connsiteX1" fmla="*/ 0 w 3490174"/>
              <a:gd name="connsiteY1" fmla="*/ 191539 h 2896102"/>
              <a:gd name="connsiteX2" fmla="*/ 824247 w 3490174"/>
              <a:gd name="connsiteY2" fmla="*/ 1582457 h 2896102"/>
              <a:gd name="connsiteX3" fmla="*/ 1403797 w 3490174"/>
              <a:gd name="connsiteY3" fmla="*/ 1093060 h 2896102"/>
              <a:gd name="connsiteX4" fmla="*/ 1725769 w 3490174"/>
              <a:gd name="connsiteY4" fmla="*/ 1801398 h 2896102"/>
              <a:gd name="connsiteX5" fmla="*/ 2112135 w 3490174"/>
              <a:gd name="connsiteY5" fmla="*/ 1505184 h 2896102"/>
              <a:gd name="connsiteX6" fmla="*/ 3490174 w 3490174"/>
              <a:gd name="connsiteY6" fmla="*/ 2896102 h 2896102"/>
              <a:gd name="connsiteX7" fmla="*/ 6979 w 3490174"/>
              <a:gd name="connsiteY7" fmla="*/ 2871505 h 289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0174" h="2896102">
                <a:moveTo>
                  <a:pt x="6979" y="2871505"/>
                </a:moveTo>
                <a:cubicBezTo>
                  <a:pt x="4653" y="1978183"/>
                  <a:pt x="2326" y="1084861"/>
                  <a:pt x="0" y="191539"/>
                </a:cubicBezTo>
                <a:cubicBezTo>
                  <a:pt x="148107" y="0"/>
                  <a:pt x="590281" y="1432204"/>
                  <a:pt x="824247" y="1582457"/>
                </a:cubicBezTo>
                <a:cubicBezTo>
                  <a:pt x="1058213" y="1732710"/>
                  <a:pt x="1253543" y="1056570"/>
                  <a:pt x="1403797" y="1093060"/>
                </a:cubicBezTo>
                <a:cubicBezTo>
                  <a:pt x="1554051" y="1129550"/>
                  <a:pt x="1607713" y="1732711"/>
                  <a:pt x="1725769" y="1801398"/>
                </a:cubicBezTo>
                <a:cubicBezTo>
                  <a:pt x="1843825" y="1870085"/>
                  <a:pt x="1818068" y="1322733"/>
                  <a:pt x="2112135" y="1505184"/>
                </a:cubicBezTo>
                <a:cubicBezTo>
                  <a:pt x="2406202" y="1687635"/>
                  <a:pt x="3088782" y="2617060"/>
                  <a:pt x="3490174" y="2896102"/>
                </a:cubicBezTo>
                <a:lnTo>
                  <a:pt x="6979" y="2871505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3259-49E4-A84F-BE7D-6D246B97BE67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Flow-path Enforcement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652122" y="1241495"/>
            <a:ext cx="3586648" cy="2740528"/>
            <a:chOff x="4095887" y="1241495"/>
            <a:chExt cx="3586648" cy="274052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5887" y="1241495"/>
              <a:ext cx="3586648" cy="2740528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4119610" y="1263820"/>
              <a:ext cx="1834757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Depression Filling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52122" y="4076371"/>
            <a:ext cx="3586648" cy="2739645"/>
            <a:chOff x="4095887" y="4076371"/>
            <a:chExt cx="3586648" cy="273964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5887" y="4076371"/>
              <a:ext cx="3586648" cy="2739645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4119610" y="4098550"/>
              <a:ext cx="2220117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Depression Breaching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79370" y="1528663"/>
            <a:ext cx="3586648" cy="2736784"/>
            <a:chOff x="779370" y="2525783"/>
            <a:chExt cx="3586648" cy="273678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370" y="2525783"/>
              <a:ext cx="3586648" cy="2736784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810855" y="2554849"/>
              <a:ext cx="2496372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Road blocks flow in DEM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3275742" y="4303470"/>
              <a:ext cx="334629" cy="28340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2693474" y="4875721"/>
              <a:ext cx="334629" cy="28340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285170" y="2424647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X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90715" y="3248799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X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88803" y="5019368"/>
            <a:ext cx="2000644" cy="1323941"/>
            <a:chOff x="1571224" y="1534229"/>
            <a:chExt cx="3490174" cy="2896102"/>
          </a:xfrm>
        </p:grpSpPr>
        <p:grpSp>
          <p:nvGrpSpPr>
            <p:cNvPr id="23" name="Group 17"/>
            <p:cNvGrpSpPr/>
            <p:nvPr/>
          </p:nvGrpSpPr>
          <p:grpSpPr>
            <a:xfrm>
              <a:off x="1571224" y="1534229"/>
              <a:ext cx="3490174" cy="2896102"/>
              <a:chOff x="1571224" y="1534229"/>
              <a:chExt cx="3490174" cy="2896102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643174" y="3000372"/>
                <a:ext cx="928694" cy="78581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071670" y="2643182"/>
                <a:ext cx="928694" cy="785818"/>
              </a:xfrm>
              <a:prstGeom prst="rect">
                <a:avLst/>
              </a:prstGeom>
              <a:solidFill>
                <a:srgbClr val="558ED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1571224" y="1534229"/>
                <a:ext cx="3490174" cy="2896102"/>
              </a:xfrm>
              <a:custGeom>
                <a:avLst/>
                <a:gdLst>
                  <a:gd name="connsiteX0" fmla="*/ 0 w 4584879"/>
                  <a:gd name="connsiteY0" fmla="*/ 0 h 3090930"/>
                  <a:gd name="connsiteX1" fmla="*/ 888642 w 4584879"/>
                  <a:gd name="connsiteY1" fmla="*/ 1493949 h 3090930"/>
                  <a:gd name="connsiteX2" fmla="*/ 1468192 w 4584879"/>
                  <a:gd name="connsiteY2" fmla="*/ 1004552 h 3090930"/>
                  <a:gd name="connsiteX3" fmla="*/ 1790164 w 4584879"/>
                  <a:gd name="connsiteY3" fmla="*/ 1712890 h 3090930"/>
                  <a:gd name="connsiteX4" fmla="*/ 2176530 w 4584879"/>
                  <a:gd name="connsiteY4" fmla="*/ 1416676 h 3090930"/>
                  <a:gd name="connsiteX5" fmla="*/ 3554569 w 4584879"/>
                  <a:gd name="connsiteY5" fmla="*/ 2807594 h 3090930"/>
                  <a:gd name="connsiteX6" fmla="*/ 4584879 w 4584879"/>
                  <a:gd name="connsiteY6" fmla="*/ 3090930 h 3090930"/>
                  <a:gd name="connsiteX0" fmla="*/ 83712 w 4668591"/>
                  <a:gd name="connsiteY0" fmla="*/ 145960 h 3236890"/>
                  <a:gd name="connsiteX1" fmla="*/ 148107 w 4668591"/>
                  <a:gd name="connsiteY1" fmla="*/ 248991 h 3236890"/>
                  <a:gd name="connsiteX2" fmla="*/ 972354 w 4668591"/>
                  <a:gd name="connsiteY2" fmla="*/ 1639909 h 3236890"/>
                  <a:gd name="connsiteX3" fmla="*/ 1551904 w 4668591"/>
                  <a:gd name="connsiteY3" fmla="*/ 1150512 h 3236890"/>
                  <a:gd name="connsiteX4" fmla="*/ 1873876 w 4668591"/>
                  <a:gd name="connsiteY4" fmla="*/ 1858850 h 3236890"/>
                  <a:gd name="connsiteX5" fmla="*/ 2260242 w 4668591"/>
                  <a:gd name="connsiteY5" fmla="*/ 1562636 h 3236890"/>
                  <a:gd name="connsiteX6" fmla="*/ 3638281 w 4668591"/>
                  <a:gd name="connsiteY6" fmla="*/ 2953554 h 3236890"/>
                  <a:gd name="connsiteX7" fmla="*/ 4668591 w 4668591"/>
                  <a:gd name="connsiteY7" fmla="*/ 3236890 h 3236890"/>
                  <a:gd name="connsiteX0" fmla="*/ 88005 w 4672884"/>
                  <a:gd name="connsiteY0" fmla="*/ 0 h 3090930"/>
                  <a:gd name="connsiteX1" fmla="*/ 62247 w 4672884"/>
                  <a:gd name="connsiteY1" fmla="*/ 1012987 h 3090930"/>
                  <a:gd name="connsiteX2" fmla="*/ 152400 w 4672884"/>
                  <a:gd name="connsiteY2" fmla="*/ 103031 h 3090930"/>
                  <a:gd name="connsiteX3" fmla="*/ 976647 w 4672884"/>
                  <a:gd name="connsiteY3" fmla="*/ 1493949 h 3090930"/>
                  <a:gd name="connsiteX4" fmla="*/ 1556197 w 4672884"/>
                  <a:gd name="connsiteY4" fmla="*/ 1004552 h 3090930"/>
                  <a:gd name="connsiteX5" fmla="*/ 1878169 w 4672884"/>
                  <a:gd name="connsiteY5" fmla="*/ 1712890 h 3090930"/>
                  <a:gd name="connsiteX6" fmla="*/ 2264535 w 4672884"/>
                  <a:gd name="connsiteY6" fmla="*/ 1416676 h 3090930"/>
                  <a:gd name="connsiteX7" fmla="*/ 3642574 w 4672884"/>
                  <a:gd name="connsiteY7" fmla="*/ 2807594 h 3090930"/>
                  <a:gd name="connsiteX8" fmla="*/ 4672884 w 4672884"/>
                  <a:gd name="connsiteY8" fmla="*/ 3090930 h 3090930"/>
                  <a:gd name="connsiteX0" fmla="*/ 36490 w 4621369"/>
                  <a:gd name="connsiteY0" fmla="*/ 0 h 3090930"/>
                  <a:gd name="connsiteX1" fmla="*/ 10732 w 4621369"/>
                  <a:gd name="connsiteY1" fmla="*/ 1012987 h 3090930"/>
                  <a:gd name="connsiteX2" fmla="*/ 100885 w 4621369"/>
                  <a:gd name="connsiteY2" fmla="*/ 103031 h 3090930"/>
                  <a:gd name="connsiteX3" fmla="*/ 925132 w 4621369"/>
                  <a:gd name="connsiteY3" fmla="*/ 1493949 h 3090930"/>
                  <a:gd name="connsiteX4" fmla="*/ 1504682 w 4621369"/>
                  <a:gd name="connsiteY4" fmla="*/ 1004552 h 3090930"/>
                  <a:gd name="connsiteX5" fmla="*/ 1826654 w 4621369"/>
                  <a:gd name="connsiteY5" fmla="*/ 1712890 h 3090930"/>
                  <a:gd name="connsiteX6" fmla="*/ 2213020 w 4621369"/>
                  <a:gd name="connsiteY6" fmla="*/ 1416676 h 3090930"/>
                  <a:gd name="connsiteX7" fmla="*/ 3591059 w 4621369"/>
                  <a:gd name="connsiteY7" fmla="*/ 2807594 h 3090930"/>
                  <a:gd name="connsiteX8" fmla="*/ 4621369 w 4621369"/>
                  <a:gd name="connsiteY8" fmla="*/ 3090930 h 3090930"/>
                  <a:gd name="connsiteX0" fmla="*/ 36490 w 4621369"/>
                  <a:gd name="connsiteY0" fmla="*/ 2540151 h 2987899"/>
                  <a:gd name="connsiteX1" fmla="*/ 10732 w 4621369"/>
                  <a:gd name="connsiteY1" fmla="*/ 909956 h 2987899"/>
                  <a:gd name="connsiteX2" fmla="*/ 100885 w 4621369"/>
                  <a:gd name="connsiteY2" fmla="*/ 0 h 2987899"/>
                  <a:gd name="connsiteX3" fmla="*/ 925132 w 4621369"/>
                  <a:gd name="connsiteY3" fmla="*/ 1390918 h 2987899"/>
                  <a:gd name="connsiteX4" fmla="*/ 1504682 w 4621369"/>
                  <a:gd name="connsiteY4" fmla="*/ 901521 h 2987899"/>
                  <a:gd name="connsiteX5" fmla="*/ 1826654 w 4621369"/>
                  <a:gd name="connsiteY5" fmla="*/ 1609859 h 2987899"/>
                  <a:gd name="connsiteX6" fmla="*/ 2213020 w 4621369"/>
                  <a:gd name="connsiteY6" fmla="*/ 1313645 h 2987899"/>
                  <a:gd name="connsiteX7" fmla="*/ 3591059 w 4621369"/>
                  <a:gd name="connsiteY7" fmla="*/ 2704563 h 2987899"/>
                  <a:gd name="connsiteX8" fmla="*/ 4621369 w 4621369"/>
                  <a:gd name="connsiteY8" fmla="*/ 2987899 h 2987899"/>
                  <a:gd name="connsiteX0" fmla="*/ 83712 w 4668591"/>
                  <a:gd name="connsiteY0" fmla="*/ 2731690 h 3179438"/>
                  <a:gd name="connsiteX1" fmla="*/ 148107 w 4668591"/>
                  <a:gd name="connsiteY1" fmla="*/ 191539 h 3179438"/>
                  <a:gd name="connsiteX2" fmla="*/ 972354 w 4668591"/>
                  <a:gd name="connsiteY2" fmla="*/ 1582457 h 3179438"/>
                  <a:gd name="connsiteX3" fmla="*/ 1551904 w 4668591"/>
                  <a:gd name="connsiteY3" fmla="*/ 1093060 h 3179438"/>
                  <a:gd name="connsiteX4" fmla="*/ 1873876 w 4668591"/>
                  <a:gd name="connsiteY4" fmla="*/ 1801398 h 3179438"/>
                  <a:gd name="connsiteX5" fmla="*/ 2260242 w 4668591"/>
                  <a:gd name="connsiteY5" fmla="*/ 1505184 h 3179438"/>
                  <a:gd name="connsiteX6" fmla="*/ 3638281 w 4668591"/>
                  <a:gd name="connsiteY6" fmla="*/ 2896102 h 3179438"/>
                  <a:gd name="connsiteX7" fmla="*/ 4668591 w 4668591"/>
                  <a:gd name="connsiteY7" fmla="*/ 3179438 h 3179438"/>
                  <a:gd name="connsiteX0" fmla="*/ 0 w 4584879"/>
                  <a:gd name="connsiteY0" fmla="*/ 2731690 h 3179438"/>
                  <a:gd name="connsiteX1" fmla="*/ 64395 w 4584879"/>
                  <a:gd name="connsiteY1" fmla="*/ 191539 h 3179438"/>
                  <a:gd name="connsiteX2" fmla="*/ 888642 w 4584879"/>
                  <a:gd name="connsiteY2" fmla="*/ 1582457 h 3179438"/>
                  <a:gd name="connsiteX3" fmla="*/ 1468192 w 4584879"/>
                  <a:gd name="connsiteY3" fmla="*/ 1093060 h 3179438"/>
                  <a:gd name="connsiteX4" fmla="*/ 1790164 w 4584879"/>
                  <a:gd name="connsiteY4" fmla="*/ 1801398 h 3179438"/>
                  <a:gd name="connsiteX5" fmla="*/ 2176530 w 4584879"/>
                  <a:gd name="connsiteY5" fmla="*/ 1505184 h 3179438"/>
                  <a:gd name="connsiteX6" fmla="*/ 3554569 w 4584879"/>
                  <a:gd name="connsiteY6" fmla="*/ 2896102 h 3179438"/>
                  <a:gd name="connsiteX7" fmla="*/ 4584879 w 4584879"/>
                  <a:gd name="connsiteY7" fmla="*/ 3179438 h 3179438"/>
                  <a:gd name="connsiteX0" fmla="*/ 0 w 4584879"/>
                  <a:gd name="connsiteY0" fmla="*/ 2731690 h 3179438"/>
                  <a:gd name="connsiteX1" fmla="*/ 285720 w 4584879"/>
                  <a:gd name="connsiteY1" fmla="*/ 3085843 h 3179438"/>
                  <a:gd name="connsiteX2" fmla="*/ 64395 w 4584879"/>
                  <a:gd name="connsiteY2" fmla="*/ 191539 h 3179438"/>
                  <a:gd name="connsiteX3" fmla="*/ 888642 w 4584879"/>
                  <a:gd name="connsiteY3" fmla="*/ 1582457 h 3179438"/>
                  <a:gd name="connsiteX4" fmla="*/ 1468192 w 4584879"/>
                  <a:gd name="connsiteY4" fmla="*/ 1093060 h 3179438"/>
                  <a:gd name="connsiteX5" fmla="*/ 1790164 w 4584879"/>
                  <a:gd name="connsiteY5" fmla="*/ 1801398 h 3179438"/>
                  <a:gd name="connsiteX6" fmla="*/ 2176530 w 4584879"/>
                  <a:gd name="connsiteY6" fmla="*/ 1505184 h 3179438"/>
                  <a:gd name="connsiteX7" fmla="*/ 3554569 w 4584879"/>
                  <a:gd name="connsiteY7" fmla="*/ 2896102 h 3179438"/>
                  <a:gd name="connsiteX8" fmla="*/ 4584879 w 4584879"/>
                  <a:gd name="connsiteY8" fmla="*/ 3179438 h 3179438"/>
                  <a:gd name="connsiteX0" fmla="*/ 221325 w 4520484"/>
                  <a:gd name="connsiteY0" fmla="*/ 3085843 h 3179438"/>
                  <a:gd name="connsiteX1" fmla="*/ 0 w 4520484"/>
                  <a:gd name="connsiteY1" fmla="*/ 191539 h 3179438"/>
                  <a:gd name="connsiteX2" fmla="*/ 824247 w 4520484"/>
                  <a:gd name="connsiteY2" fmla="*/ 1582457 h 3179438"/>
                  <a:gd name="connsiteX3" fmla="*/ 1403797 w 4520484"/>
                  <a:gd name="connsiteY3" fmla="*/ 1093060 h 3179438"/>
                  <a:gd name="connsiteX4" fmla="*/ 1725769 w 4520484"/>
                  <a:gd name="connsiteY4" fmla="*/ 1801398 h 3179438"/>
                  <a:gd name="connsiteX5" fmla="*/ 2112135 w 4520484"/>
                  <a:gd name="connsiteY5" fmla="*/ 1505184 h 3179438"/>
                  <a:gd name="connsiteX6" fmla="*/ 3490174 w 4520484"/>
                  <a:gd name="connsiteY6" fmla="*/ 2896102 h 3179438"/>
                  <a:gd name="connsiteX7" fmla="*/ 4520484 w 4520484"/>
                  <a:gd name="connsiteY7" fmla="*/ 3179438 h 3179438"/>
                  <a:gd name="connsiteX0" fmla="*/ 221325 w 3490174"/>
                  <a:gd name="connsiteY0" fmla="*/ 3085843 h 3085843"/>
                  <a:gd name="connsiteX1" fmla="*/ 0 w 3490174"/>
                  <a:gd name="connsiteY1" fmla="*/ 191539 h 3085843"/>
                  <a:gd name="connsiteX2" fmla="*/ 824247 w 3490174"/>
                  <a:gd name="connsiteY2" fmla="*/ 1582457 h 3085843"/>
                  <a:gd name="connsiteX3" fmla="*/ 1403797 w 3490174"/>
                  <a:gd name="connsiteY3" fmla="*/ 1093060 h 3085843"/>
                  <a:gd name="connsiteX4" fmla="*/ 1725769 w 3490174"/>
                  <a:gd name="connsiteY4" fmla="*/ 1801398 h 3085843"/>
                  <a:gd name="connsiteX5" fmla="*/ 2112135 w 3490174"/>
                  <a:gd name="connsiteY5" fmla="*/ 1505184 h 3085843"/>
                  <a:gd name="connsiteX6" fmla="*/ 3490174 w 3490174"/>
                  <a:gd name="connsiteY6" fmla="*/ 2896102 h 3085843"/>
                  <a:gd name="connsiteX0" fmla="*/ 221325 w 3490174"/>
                  <a:gd name="connsiteY0" fmla="*/ 3085843 h 3085843"/>
                  <a:gd name="connsiteX1" fmla="*/ 0 w 3490174"/>
                  <a:gd name="connsiteY1" fmla="*/ 191539 h 3085843"/>
                  <a:gd name="connsiteX2" fmla="*/ 824247 w 3490174"/>
                  <a:gd name="connsiteY2" fmla="*/ 1582457 h 3085843"/>
                  <a:gd name="connsiteX3" fmla="*/ 1403797 w 3490174"/>
                  <a:gd name="connsiteY3" fmla="*/ 1093060 h 3085843"/>
                  <a:gd name="connsiteX4" fmla="*/ 1725769 w 3490174"/>
                  <a:gd name="connsiteY4" fmla="*/ 1801398 h 3085843"/>
                  <a:gd name="connsiteX5" fmla="*/ 2112135 w 3490174"/>
                  <a:gd name="connsiteY5" fmla="*/ 1505184 h 3085843"/>
                  <a:gd name="connsiteX6" fmla="*/ 3490174 w 3490174"/>
                  <a:gd name="connsiteY6" fmla="*/ 2896102 h 3085843"/>
                  <a:gd name="connsiteX7" fmla="*/ 221325 w 3490174"/>
                  <a:gd name="connsiteY7" fmla="*/ 3085843 h 3085843"/>
                  <a:gd name="connsiteX0" fmla="*/ 221325 w 3490174"/>
                  <a:gd name="connsiteY0" fmla="*/ 2871505 h 2896102"/>
                  <a:gd name="connsiteX1" fmla="*/ 0 w 3490174"/>
                  <a:gd name="connsiteY1" fmla="*/ 191539 h 2896102"/>
                  <a:gd name="connsiteX2" fmla="*/ 824247 w 3490174"/>
                  <a:gd name="connsiteY2" fmla="*/ 1582457 h 2896102"/>
                  <a:gd name="connsiteX3" fmla="*/ 1403797 w 3490174"/>
                  <a:gd name="connsiteY3" fmla="*/ 1093060 h 2896102"/>
                  <a:gd name="connsiteX4" fmla="*/ 1725769 w 3490174"/>
                  <a:gd name="connsiteY4" fmla="*/ 1801398 h 2896102"/>
                  <a:gd name="connsiteX5" fmla="*/ 2112135 w 3490174"/>
                  <a:gd name="connsiteY5" fmla="*/ 1505184 h 2896102"/>
                  <a:gd name="connsiteX6" fmla="*/ 3490174 w 3490174"/>
                  <a:gd name="connsiteY6" fmla="*/ 2896102 h 2896102"/>
                  <a:gd name="connsiteX7" fmla="*/ 221325 w 3490174"/>
                  <a:gd name="connsiteY7" fmla="*/ 2871505 h 2896102"/>
                  <a:gd name="connsiteX0" fmla="*/ 6979 w 3490174"/>
                  <a:gd name="connsiteY0" fmla="*/ 2871505 h 2896102"/>
                  <a:gd name="connsiteX1" fmla="*/ 0 w 3490174"/>
                  <a:gd name="connsiteY1" fmla="*/ 191539 h 2896102"/>
                  <a:gd name="connsiteX2" fmla="*/ 824247 w 3490174"/>
                  <a:gd name="connsiteY2" fmla="*/ 1582457 h 2896102"/>
                  <a:gd name="connsiteX3" fmla="*/ 1403797 w 3490174"/>
                  <a:gd name="connsiteY3" fmla="*/ 1093060 h 2896102"/>
                  <a:gd name="connsiteX4" fmla="*/ 1725769 w 3490174"/>
                  <a:gd name="connsiteY4" fmla="*/ 1801398 h 2896102"/>
                  <a:gd name="connsiteX5" fmla="*/ 2112135 w 3490174"/>
                  <a:gd name="connsiteY5" fmla="*/ 1505184 h 2896102"/>
                  <a:gd name="connsiteX6" fmla="*/ 3490174 w 3490174"/>
                  <a:gd name="connsiteY6" fmla="*/ 2896102 h 2896102"/>
                  <a:gd name="connsiteX7" fmla="*/ 6979 w 3490174"/>
                  <a:gd name="connsiteY7" fmla="*/ 2871505 h 2896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90174" h="2896102">
                    <a:moveTo>
                      <a:pt x="6979" y="2871505"/>
                    </a:moveTo>
                    <a:cubicBezTo>
                      <a:pt x="4653" y="1978183"/>
                      <a:pt x="2326" y="1084861"/>
                      <a:pt x="0" y="191539"/>
                    </a:cubicBezTo>
                    <a:cubicBezTo>
                      <a:pt x="148107" y="0"/>
                      <a:pt x="590281" y="1432204"/>
                      <a:pt x="824247" y="1582457"/>
                    </a:cubicBezTo>
                    <a:cubicBezTo>
                      <a:pt x="1058213" y="1732710"/>
                      <a:pt x="1253543" y="1056570"/>
                      <a:pt x="1403797" y="1093060"/>
                    </a:cubicBezTo>
                    <a:cubicBezTo>
                      <a:pt x="1554051" y="1129550"/>
                      <a:pt x="1607713" y="1732711"/>
                      <a:pt x="1725769" y="1801398"/>
                    </a:cubicBezTo>
                    <a:cubicBezTo>
                      <a:pt x="1843825" y="1870085"/>
                      <a:pt x="1818068" y="1322733"/>
                      <a:pt x="2112135" y="1505184"/>
                    </a:cubicBezTo>
                    <a:cubicBezTo>
                      <a:pt x="2406202" y="1687635"/>
                      <a:pt x="3088782" y="2617060"/>
                      <a:pt x="3490174" y="2896102"/>
                    </a:cubicBezTo>
                    <a:lnTo>
                      <a:pt x="6979" y="2871505"/>
                    </a:lnTo>
                    <a:close/>
                  </a:path>
                </a:pathLst>
              </a:custGeom>
              <a:solidFill>
                <a:srgbClr val="92D050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166147" y="1643050"/>
              <a:ext cx="1328887" cy="807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 smtClean="0"/>
                <a:t>Filling</a:t>
              </a:r>
              <a:endParaRPr lang="en-CA" b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418627" y="5057321"/>
            <a:ext cx="1947391" cy="1327325"/>
            <a:chOff x="2418627" y="5057321"/>
            <a:chExt cx="1947391" cy="1327325"/>
          </a:xfrm>
        </p:grpSpPr>
        <p:sp>
          <p:nvSpPr>
            <p:cNvPr id="29" name="TextBox 28"/>
            <p:cNvSpPr txBox="1"/>
            <p:nvPr/>
          </p:nvSpPr>
          <p:spPr>
            <a:xfrm>
              <a:off x="2697646" y="5057321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 smtClean="0">
                  <a:solidFill>
                    <a:srgbClr val="000000"/>
                  </a:solidFill>
                </a:rPr>
                <a:t>Breaching</a:t>
              </a:r>
              <a:endParaRPr lang="en-CA" b="1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2418627" y="5077466"/>
              <a:ext cx="1947391" cy="1307180"/>
            </a:xfrm>
            <a:custGeom>
              <a:avLst/>
              <a:gdLst>
                <a:gd name="connsiteX0" fmla="*/ 0 w 4584879"/>
                <a:gd name="connsiteY0" fmla="*/ 0 h 3090930"/>
                <a:gd name="connsiteX1" fmla="*/ 888642 w 4584879"/>
                <a:gd name="connsiteY1" fmla="*/ 1493949 h 3090930"/>
                <a:gd name="connsiteX2" fmla="*/ 1468192 w 4584879"/>
                <a:gd name="connsiteY2" fmla="*/ 1004552 h 3090930"/>
                <a:gd name="connsiteX3" fmla="*/ 1790164 w 4584879"/>
                <a:gd name="connsiteY3" fmla="*/ 1712890 h 3090930"/>
                <a:gd name="connsiteX4" fmla="*/ 2176530 w 4584879"/>
                <a:gd name="connsiteY4" fmla="*/ 1416676 h 3090930"/>
                <a:gd name="connsiteX5" fmla="*/ 3554569 w 4584879"/>
                <a:gd name="connsiteY5" fmla="*/ 2807594 h 3090930"/>
                <a:gd name="connsiteX6" fmla="*/ 4584879 w 4584879"/>
                <a:gd name="connsiteY6" fmla="*/ 3090930 h 3090930"/>
                <a:gd name="connsiteX0" fmla="*/ 83712 w 4668591"/>
                <a:gd name="connsiteY0" fmla="*/ 145960 h 3236890"/>
                <a:gd name="connsiteX1" fmla="*/ 148107 w 4668591"/>
                <a:gd name="connsiteY1" fmla="*/ 248991 h 3236890"/>
                <a:gd name="connsiteX2" fmla="*/ 972354 w 4668591"/>
                <a:gd name="connsiteY2" fmla="*/ 1639909 h 3236890"/>
                <a:gd name="connsiteX3" fmla="*/ 1551904 w 4668591"/>
                <a:gd name="connsiteY3" fmla="*/ 1150512 h 3236890"/>
                <a:gd name="connsiteX4" fmla="*/ 1873876 w 4668591"/>
                <a:gd name="connsiteY4" fmla="*/ 1858850 h 3236890"/>
                <a:gd name="connsiteX5" fmla="*/ 2260242 w 4668591"/>
                <a:gd name="connsiteY5" fmla="*/ 1562636 h 3236890"/>
                <a:gd name="connsiteX6" fmla="*/ 3638281 w 4668591"/>
                <a:gd name="connsiteY6" fmla="*/ 2953554 h 3236890"/>
                <a:gd name="connsiteX7" fmla="*/ 4668591 w 4668591"/>
                <a:gd name="connsiteY7" fmla="*/ 3236890 h 3236890"/>
                <a:gd name="connsiteX0" fmla="*/ 88005 w 4672884"/>
                <a:gd name="connsiteY0" fmla="*/ 0 h 3090930"/>
                <a:gd name="connsiteX1" fmla="*/ 62247 w 4672884"/>
                <a:gd name="connsiteY1" fmla="*/ 1012987 h 3090930"/>
                <a:gd name="connsiteX2" fmla="*/ 152400 w 4672884"/>
                <a:gd name="connsiteY2" fmla="*/ 103031 h 3090930"/>
                <a:gd name="connsiteX3" fmla="*/ 976647 w 4672884"/>
                <a:gd name="connsiteY3" fmla="*/ 1493949 h 3090930"/>
                <a:gd name="connsiteX4" fmla="*/ 1556197 w 4672884"/>
                <a:gd name="connsiteY4" fmla="*/ 1004552 h 3090930"/>
                <a:gd name="connsiteX5" fmla="*/ 1878169 w 4672884"/>
                <a:gd name="connsiteY5" fmla="*/ 1712890 h 3090930"/>
                <a:gd name="connsiteX6" fmla="*/ 2264535 w 4672884"/>
                <a:gd name="connsiteY6" fmla="*/ 1416676 h 3090930"/>
                <a:gd name="connsiteX7" fmla="*/ 3642574 w 4672884"/>
                <a:gd name="connsiteY7" fmla="*/ 2807594 h 3090930"/>
                <a:gd name="connsiteX8" fmla="*/ 4672884 w 4672884"/>
                <a:gd name="connsiteY8" fmla="*/ 3090930 h 3090930"/>
                <a:gd name="connsiteX0" fmla="*/ 36490 w 4621369"/>
                <a:gd name="connsiteY0" fmla="*/ 0 h 3090930"/>
                <a:gd name="connsiteX1" fmla="*/ 10732 w 4621369"/>
                <a:gd name="connsiteY1" fmla="*/ 1012987 h 3090930"/>
                <a:gd name="connsiteX2" fmla="*/ 100885 w 4621369"/>
                <a:gd name="connsiteY2" fmla="*/ 103031 h 3090930"/>
                <a:gd name="connsiteX3" fmla="*/ 925132 w 4621369"/>
                <a:gd name="connsiteY3" fmla="*/ 1493949 h 3090930"/>
                <a:gd name="connsiteX4" fmla="*/ 1504682 w 4621369"/>
                <a:gd name="connsiteY4" fmla="*/ 1004552 h 3090930"/>
                <a:gd name="connsiteX5" fmla="*/ 1826654 w 4621369"/>
                <a:gd name="connsiteY5" fmla="*/ 1712890 h 3090930"/>
                <a:gd name="connsiteX6" fmla="*/ 2213020 w 4621369"/>
                <a:gd name="connsiteY6" fmla="*/ 1416676 h 3090930"/>
                <a:gd name="connsiteX7" fmla="*/ 3591059 w 4621369"/>
                <a:gd name="connsiteY7" fmla="*/ 2807594 h 3090930"/>
                <a:gd name="connsiteX8" fmla="*/ 4621369 w 4621369"/>
                <a:gd name="connsiteY8" fmla="*/ 3090930 h 3090930"/>
                <a:gd name="connsiteX0" fmla="*/ 36490 w 4621369"/>
                <a:gd name="connsiteY0" fmla="*/ 2540151 h 2987899"/>
                <a:gd name="connsiteX1" fmla="*/ 10732 w 4621369"/>
                <a:gd name="connsiteY1" fmla="*/ 909956 h 2987899"/>
                <a:gd name="connsiteX2" fmla="*/ 100885 w 4621369"/>
                <a:gd name="connsiteY2" fmla="*/ 0 h 2987899"/>
                <a:gd name="connsiteX3" fmla="*/ 925132 w 4621369"/>
                <a:gd name="connsiteY3" fmla="*/ 1390918 h 2987899"/>
                <a:gd name="connsiteX4" fmla="*/ 1504682 w 4621369"/>
                <a:gd name="connsiteY4" fmla="*/ 901521 h 2987899"/>
                <a:gd name="connsiteX5" fmla="*/ 1826654 w 4621369"/>
                <a:gd name="connsiteY5" fmla="*/ 1609859 h 2987899"/>
                <a:gd name="connsiteX6" fmla="*/ 2213020 w 4621369"/>
                <a:gd name="connsiteY6" fmla="*/ 1313645 h 2987899"/>
                <a:gd name="connsiteX7" fmla="*/ 3591059 w 4621369"/>
                <a:gd name="connsiteY7" fmla="*/ 2704563 h 2987899"/>
                <a:gd name="connsiteX8" fmla="*/ 4621369 w 4621369"/>
                <a:gd name="connsiteY8" fmla="*/ 2987899 h 2987899"/>
                <a:gd name="connsiteX0" fmla="*/ 83712 w 4668591"/>
                <a:gd name="connsiteY0" fmla="*/ 2731690 h 3179438"/>
                <a:gd name="connsiteX1" fmla="*/ 148107 w 4668591"/>
                <a:gd name="connsiteY1" fmla="*/ 191539 h 3179438"/>
                <a:gd name="connsiteX2" fmla="*/ 972354 w 4668591"/>
                <a:gd name="connsiteY2" fmla="*/ 1582457 h 3179438"/>
                <a:gd name="connsiteX3" fmla="*/ 1551904 w 4668591"/>
                <a:gd name="connsiteY3" fmla="*/ 1093060 h 3179438"/>
                <a:gd name="connsiteX4" fmla="*/ 1873876 w 4668591"/>
                <a:gd name="connsiteY4" fmla="*/ 1801398 h 3179438"/>
                <a:gd name="connsiteX5" fmla="*/ 2260242 w 4668591"/>
                <a:gd name="connsiteY5" fmla="*/ 1505184 h 3179438"/>
                <a:gd name="connsiteX6" fmla="*/ 3638281 w 4668591"/>
                <a:gd name="connsiteY6" fmla="*/ 2896102 h 3179438"/>
                <a:gd name="connsiteX7" fmla="*/ 4668591 w 4668591"/>
                <a:gd name="connsiteY7" fmla="*/ 3179438 h 3179438"/>
                <a:gd name="connsiteX0" fmla="*/ 0 w 4584879"/>
                <a:gd name="connsiteY0" fmla="*/ 2731690 h 3179438"/>
                <a:gd name="connsiteX1" fmla="*/ 64395 w 4584879"/>
                <a:gd name="connsiteY1" fmla="*/ 191539 h 3179438"/>
                <a:gd name="connsiteX2" fmla="*/ 888642 w 4584879"/>
                <a:gd name="connsiteY2" fmla="*/ 1582457 h 3179438"/>
                <a:gd name="connsiteX3" fmla="*/ 1468192 w 4584879"/>
                <a:gd name="connsiteY3" fmla="*/ 1093060 h 3179438"/>
                <a:gd name="connsiteX4" fmla="*/ 1790164 w 4584879"/>
                <a:gd name="connsiteY4" fmla="*/ 1801398 h 3179438"/>
                <a:gd name="connsiteX5" fmla="*/ 2176530 w 4584879"/>
                <a:gd name="connsiteY5" fmla="*/ 1505184 h 3179438"/>
                <a:gd name="connsiteX6" fmla="*/ 3554569 w 4584879"/>
                <a:gd name="connsiteY6" fmla="*/ 2896102 h 3179438"/>
                <a:gd name="connsiteX7" fmla="*/ 4584879 w 4584879"/>
                <a:gd name="connsiteY7" fmla="*/ 3179438 h 3179438"/>
                <a:gd name="connsiteX0" fmla="*/ 0 w 4584879"/>
                <a:gd name="connsiteY0" fmla="*/ 2731690 h 3179438"/>
                <a:gd name="connsiteX1" fmla="*/ 285720 w 4584879"/>
                <a:gd name="connsiteY1" fmla="*/ 3085843 h 3179438"/>
                <a:gd name="connsiteX2" fmla="*/ 64395 w 4584879"/>
                <a:gd name="connsiteY2" fmla="*/ 191539 h 3179438"/>
                <a:gd name="connsiteX3" fmla="*/ 888642 w 4584879"/>
                <a:gd name="connsiteY3" fmla="*/ 1582457 h 3179438"/>
                <a:gd name="connsiteX4" fmla="*/ 1468192 w 4584879"/>
                <a:gd name="connsiteY4" fmla="*/ 1093060 h 3179438"/>
                <a:gd name="connsiteX5" fmla="*/ 1790164 w 4584879"/>
                <a:gd name="connsiteY5" fmla="*/ 1801398 h 3179438"/>
                <a:gd name="connsiteX6" fmla="*/ 2176530 w 4584879"/>
                <a:gd name="connsiteY6" fmla="*/ 1505184 h 3179438"/>
                <a:gd name="connsiteX7" fmla="*/ 3554569 w 4584879"/>
                <a:gd name="connsiteY7" fmla="*/ 2896102 h 3179438"/>
                <a:gd name="connsiteX8" fmla="*/ 4584879 w 4584879"/>
                <a:gd name="connsiteY8" fmla="*/ 3179438 h 3179438"/>
                <a:gd name="connsiteX0" fmla="*/ 221325 w 4520484"/>
                <a:gd name="connsiteY0" fmla="*/ 3085843 h 3179438"/>
                <a:gd name="connsiteX1" fmla="*/ 0 w 4520484"/>
                <a:gd name="connsiteY1" fmla="*/ 191539 h 3179438"/>
                <a:gd name="connsiteX2" fmla="*/ 824247 w 4520484"/>
                <a:gd name="connsiteY2" fmla="*/ 1582457 h 3179438"/>
                <a:gd name="connsiteX3" fmla="*/ 1403797 w 4520484"/>
                <a:gd name="connsiteY3" fmla="*/ 1093060 h 3179438"/>
                <a:gd name="connsiteX4" fmla="*/ 1725769 w 4520484"/>
                <a:gd name="connsiteY4" fmla="*/ 1801398 h 3179438"/>
                <a:gd name="connsiteX5" fmla="*/ 2112135 w 4520484"/>
                <a:gd name="connsiteY5" fmla="*/ 1505184 h 3179438"/>
                <a:gd name="connsiteX6" fmla="*/ 3490174 w 4520484"/>
                <a:gd name="connsiteY6" fmla="*/ 2896102 h 3179438"/>
                <a:gd name="connsiteX7" fmla="*/ 4520484 w 4520484"/>
                <a:gd name="connsiteY7" fmla="*/ 3179438 h 3179438"/>
                <a:gd name="connsiteX0" fmla="*/ 221325 w 3490174"/>
                <a:gd name="connsiteY0" fmla="*/ 3085843 h 3085843"/>
                <a:gd name="connsiteX1" fmla="*/ 0 w 3490174"/>
                <a:gd name="connsiteY1" fmla="*/ 191539 h 3085843"/>
                <a:gd name="connsiteX2" fmla="*/ 824247 w 3490174"/>
                <a:gd name="connsiteY2" fmla="*/ 1582457 h 3085843"/>
                <a:gd name="connsiteX3" fmla="*/ 1403797 w 3490174"/>
                <a:gd name="connsiteY3" fmla="*/ 1093060 h 3085843"/>
                <a:gd name="connsiteX4" fmla="*/ 1725769 w 3490174"/>
                <a:gd name="connsiteY4" fmla="*/ 1801398 h 3085843"/>
                <a:gd name="connsiteX5" fmla="*/ 2112135 w 3490174"/>
                <a:gd name="connsiteY5" fmla="*/ 1505184 h 3085843"/>
                <a:gd name="connsiteX6" fmla="*/ 3490174 w 3490174"/>
                <a:gd name="connsiteY6" fmla="*/ 2896102 h 3085843"/>
                <a:gd name="connsiteX0" fmla="*/ 221325 w 3490174"/>
                <a:gd name="connsiteY0" fmla="*/ 3085843 h 3085843"/>
                <a:gd name="connsiteX1" fmla="*/ 0 w 3490174"/>
                <a:gd name="connsiteY1" fmla="*/ 191539 h 3085843"/>
                <a:gd name="connsiteX2" fmla="*/ 824247 w 3490174"/>
                <a:gd name="connsiteY2" fmla="*/ 1582457 h 3085843"/>
                <a:gd name="connsiteX3" fmla="*/ 1403797 w 3490174"/>
                <a:gd name="connsiteY3" fmla="*/ 1093060 h 3085843"/>
                <a:gd name="connsiteX4" fmla="*/ 1725769 w 3490174"/>
                <a:gd name="connsiteY4" fmla="*/ 1801398 h 3085843"/>
                <a:gd name="connsiteX5" fmla="*/ 2112135 w 3490174"/>
                <a:gd name="connsiteY5" fmla="*/ 1505184 h 3085843"/>
                <a:gd name="connsiteX6" fmla="*/ 3490174 w 3490174"/>
                <a:gd name="connsiteY6" fmla="*/ 2896102 h 3085843"/>
                <a:gd name="connsiteX7" fmla="*/ 221325 w 3490174"/>
                <a:gd name="connsiteY7" fmla="*/ 3085843 h 3085843"/>
                <a:gd name="connsiteX0" fmla="*/ 221325 w 3490174"/>
                <a:gd name="connsiteY0" fmla="*/ 2871505 h 2896102"/>
                <a:gd name="connsiteX1" fmla="*/ 0 w 3490174"/>
                <a:gd name="connsiteY1" fmla="*/ 191539 h 2896102"/>
                <a:gd name="connsiteX2" fmla="*/ 824247 w 3490174"/>
                <a:gd name="connsiteY2" fmla="*/ 1582457 h 2896102"/>
                <a:gd name="connsiteX3" fmla="*/ 1403797 w 3490174"/>
                <a:gd name="connsiteY3" fmla="*/ 1093060 h 2896102"/>
                <a:gd name="connsiteX4" fmla="*/ 1725769 w 3490174"/>
                <a:gd name="connsiteY4" fmla="*/ 1801398 h 2896102"/>
                <a:gd name="connsiteX5" fmla="*/ 2112135 w 3490174"/>
                <a:gd name="connsiteY5" fmla="*/ 1505184 h 2896102"/>
                <a:gd name="connsiteX6" fmla="*/ 3490174 w 3490174"/>
                <a:gd name="connsiteY6" fmla="*/ 2896102 h 2896102"/>
                <a:gd name="connsiteX7" fmla="*/ 221325 w 3490174"/>
                <a:gd name="connsiteY7" fmla="*/ 2871505 h 2896102"/>
                <a:gd name="connsiteX0" fmla="*/ 6979 w 3490174"/>
                <a:gd name="connsiteY0" fmla="*/ 2871505 h 2896102"/>
                <a:gd name="connsiteX1" fmla="*/ 0 w 3490174"/>
                <a:gd name="connsiteY1" fmla="*/ 191539 h 2896102"/>
                <a:gd name="connsiteX2" fmla="*/ 824247 w 3490174"/>
                <a:gd name="connsiteY2" fmla="*/ 1582457 h 2896102"/>
                <a:gd name="connsiteX3" fmla="*/ 1403797 w 3490174"/>
                <a:gd name="connsiteY3" fmla="*/ 1093060 h 2896102"/>
                <a:gd name="connsiteX4" fmla="*/ 1725769 w 3490174"/>
                <a:gd name="connsiteY4" fmla="*/ 1801398 h 2896102"/>
                <a:gd name="connsiteX5" fmla="*/ 2112135 w 3490174"/>
                <a:gd name="connsiteY5" fmla="*/ 1505184 h 2896102"/>
                <a:gd name="connsiteX6" fmla="*/ 3490174 w 3490174"/>
                <a:gd name="connsiteY6" fmla="*/ 2896102 h 2896102"/>
                <a:gd name="connsiteX7" fmla="*/ 6979 w 3490174"/>
                <a:gd name="connsiteY7" fmla="*/ 2871505 h 2896102"/>
                <a:gd name="connsiteX0" fmla="*/ 6979 w 3490174"/>
                <a:gd name="connsiteY0" fmla="*/ 2698711 h 2723308"/>
                <a:gd name="connsiteX1" fmla="*/ 0 w 3490174"/>
                <a:gd name="connsiteY1" fmla="*/ 18745 h 2723308"/>
                <a:gd name="connsiteX2" fmla="*/ 824247 w 3490174"/>
                <a:gd name="connsiteY2" fmla="*/ 1409663 h 2723308"/>
                <a:gd name="connsiteX3" fmla="*/ 1460227 w 3490174"/>
                <a:gd name="connsiteY3" fmla="*/ 1510703 h 2723308"/>
                <a:gd name="connsiteX4" fmla="*/ 1725769 w 3490174"/>
                <a:gd name="connsiteY4" fmla="*/ 1628604 h 2723308"/>
                <a:gd name="connsiteX5" fmla="*/ 2112135 w 3490174"/>
                <a:gd name="connsiteY5" fmla="*/ 1332390 h 2723308"/>
                <a:gd name="connsiteX6" fmla="*/ 3490174 w 3490174"/>
                <a:gd name="connsiteY6" fmla="*/ 2723308 h 2723308"/>
                <a:gd name="connsiteX7" fmla="*/ 6979 w 3490174"/>
                <a:gd name="connsiteY7" fmla="*/ 2698711 h 2723308"/>
                <a:gd name="connsiteX0" fmla="*/ 6979 w 3490174"/>
                <a:gd name="connsiteY0" fmla="*/ 2698711 h 2723308"/>
                <a:gd name="connsiteX1" fmla="*/ 0 w 3490174"/>
                <a:gd name="connsiteY1" fmla="*/ 18745 h 2723308"/>
                <a:gd name="connsiteX2" fmla="*/ 824247 w 3490174"/>
                <a:gd name="connsiteY2" fmla="*/ 1409663 h 2723308"/>
                <a:gd name="connsiteX3" fmla="*/ 1460227 w 3490174"/>
                <a:gd name="connsiteY3" fmla="*/ 1510703 h 2723308"/>
                <a:gd name="connsiteX4" fmla="*/ 1725769 w 3490174"/>
                <a:gd name="connsiteY4" fmla="*/ 1628604 h 2723308"/>
                <a:gd name="connsiteX5" fmla="*/ 2525954 w 3490174"/>
                <a:gd name="connsiteY5" fmla="*/ 1769752 h 2723308"/>
                <a:gd name="connsiteX6" fmla="*/ 3490174 w 3490174"/>
                <a:gd name="connsiteY6" fmla="*/ 2723308 h 2723308"/>
                <a:gd name="connsiteX7" fmla="*/ 6979 w 3490174"/>
                <a:gd name="connsiteY7" fmla="*/ 2698711 h 2723308"/>
                <a:gd name="connsiteX0" fmla="*/ 6979 w 3490174"/>
                <a:gd name="connsiteY0" fmla="*/ 2698801 h 2723398"/>
                <a:gd name="connsiteX1" fmla="*/ 0 w 3490174"/>
                <a:gd name="connsiteY1" fmla="*/ 18835 h 2723398"/>
                <a:gd name="connsiteX2" fmla="*/ 824247 w 3490174"/>
                <a:gd name="connsiteY2" fmla="*/ 1409753 h 2723398"/>
                <a:gd name="connsiteX3" fmla="*/ 1497848 w 3490174"/>
                <a:gd name="connsiteY3" fmla="*/ 1554528 h 2723398"/>
                <a:gd name="connsiteX4" fmla="*/ 1725769 w 3490174"/>
                <a:gd name="connsiteY4" fmla="*/ 1628694 h 2723398"/>
                <a:gd name="connsiteX5" fmla="*/ 2525954 w 3490174"/>
                <a:gd name="connsiteY5" fmla="*/ 1769842 h 2723398"/>
                <a:gd name="connsiteX6" fmla="*/ 3490174 w 3490174"/>
                <a:gd name="connsiteY6" fmla="*/ 2723398 h 2723398"/>
                <a:gd name="connsiteX7" fmla="*/ 6979 w 3490174"/>
                <a:gd name="connsiteY7" fmla="*/ 2698801 h 272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0174" h="2723398">
                  <a:moveTo>
                    <a:pt x="6979" y="2698801"/>
                  </a:moveTo>
                  <a:cubicBezTo>
                    <a:pt x="4653" y="1805479"/>
                    <a:pt x="2326" y="912157"/>
                    <a:pt x="0" y="18835"/>
                  </a:cubicBezTo>
                  <a:cubicBezTo>
                    <a:pt x="148107" y="-172704"/>
                    <a:pt x="574606" y="1153804"/>
                    <a:pt x="824247" y="1409753"/>
                  </a:cubicBezTo>
                  <a:cubicBezTo>
                    <a:pt x="1073888" y="1665702"/>
                    <a:pt x="1347594" y="1518038"/>
                    <a:pt x="1497848" y="1554528"/>
                  </a:cubicBezTo>
                  <a:cubicBezTo>
                    <a:pt x="1648102" y="1591018"/>
                    <a:pt x="1554418" y="1592808"/>
                    <a:pt x="1725769" y="1628694"/>
                  </a:cubicBezTo>
                  <a:cubicBezTo>
                    <a:pt x="1897120" y="1664580"/>
                    <a:pt x="2231887" y="1587391"/>
                    <a:pt x="2525954" y="1769842"/>
                  </a:cubicBezTo>
                  <a:cubicBezTo>
                    <a:pt x="2820021" y="1952293"/>
                    <a:pt x="3088782" y="2444356"/>
                    <a:pt x="3490174" y="2723398"/>
                  </a:cubicBezTo>
                  <a:lnTo>
                    <a:pt x="6979" y="2698801"/>
                  </a:lnTo>
                  <a:close/>
                </a:path>
              </a:pathLst>
            </a:custGeom>
            <a:solidFill>
              <a:srgbClr val="92D05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543369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been a wonderful </a:t>
            </a:r>
            <a:r>
              <a:rPr lang="en-US" dirty="0" err="1" smtClean="0"/>
              <a:t>honour</a:t>
            </a:r>
            <a:r>
              <a:rPr lang="en-US" dirty="0" smtClean="0"/>
              <a:t> to speak with you today.</a:t>
            </a:r>
          </a:p>
          <a:p>
            <a:r>
              <a:rPr lang="en-US" dirty="0" smtClean="0"/>
              <a:t>Funding for this work has been provided by:</a:t>
            </a:r>
          </a:p>
        </p:txBody>
      </p:sp>
      <p:pic>
        <p:nvPicPr>
          <p:cNvPr id="4" name="Picture 2" descr="http://www.eecg.toronto.edu/~lie/images/nserc-logo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41880" y="3690021"/>
            <a:ext cx="2750363" cy="1218762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1671695" y="3556384"/>
            <a:ext cx="2694128" cy="1368369"/>
            <a:chOff x="1526673" y="4630794"/>
            <a:chExt cx="2694128" cy="1368369"/>
          </a:xfrm>
        </p:grpSpPr>
        <p:sp>
          <p:nvSpPr>
            <p:cNvPr id="8" name="Rectangle 7"/>
            <p:cNvSpPr/>
            <p:nvPr/>
          </p:nvSpPr>
          <p:spPr>
            <a:xfrm>
              <a:off x="1526673" y="4630794"/>
              <a:ext cx="2694128" cy="136836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671695" y="4730810"/>
              <a:ext cx="2404084" cy="1074443"/>
              <a:chOff x="3352800" y="3233057"/>
              <a:chExt cx="2645229" cy="1208314"/>
            </a:xfrm>
            <a:solidFill>
              <a:schemeClr val="bg1"/>
            </a:solidFill>
          </p:grpSpPr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8583" t="13727" r="66918" b="77762"/>
              <a:stretch>
                <a:fillRect/>
              </a:stretch>
            </p:blipFill>
            <p:spPr bwMode="auto">
              <a:xfrm>
                <a:off x="3690257" y="3233057"/>
                <a:ext cx="1839686" cy="67491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667" t="18159" r="19048" b="75619"/>
              <a:stretch>
                <a:fillRect/>
              </a:stretch>
            </p:blipFill>
            <p:spPr bwMode="auto">
              <a:xfrm>
                <a:off x="3352800" y="3907971"/>
                <a:ext cx="2645229" cy="5334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3259-49E4-A84F-BE7D-6D246B97BE67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265970"/>
            <a:ext cx="47244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83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18447</TotalTime>
  <Words>79</Words>
  <Application>Microsoft Macintosh PowerPoint</Application>
  <PresentationFormat>On-screen Show (4:3)</PresentationFormat>
  <Paragraphs>27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The Whitebox Geospatial Analysis Tools Project  and Open-Access GIS</vt:lpstr>
      <vt:lpstr>PowerPoint Presentation</vt:lpstr>
      <vt:lpstr>PowerPoint Presentation</vt:lpstr>
      <vt:lpstr>Whitebox GAT</vt:lpstr>
      <vt:lpstr>Removing Off-terrain Objects</vt:lpstr>
      <vt:lpstr>Surface Flow-path Enforcement</vt:lpstr>
      <vt:lpstr>Acknowledgements</vt:lpstr>
    </vt:vector>
  </TitlesOfParts>
  <Company>The University of Guelph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Lindsay</dc:creator>
  <cp:lastModifiedBy>John Lindsay</cp:lastModifiedBy>
  <cp:revision>229</cp:revision>
  <cp:lastPrinted>2014-04-17T08:35:40Z</cp:lastPrinted>
  <dcterms:created xsi:type="dcterms:W3CDTF">2012-05-25T15:02:30Z</dcterms:created>
  <dcterms:modified xsi:type="dcterms:W3CDTF">2016-01-07T19:24:10Z</dcterms:modified>
</cp:coreProperties>
</file>